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8465E-49F5-40E1-856D-198E666394C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68" Type="http://schemas.openxmlformats.org/officeDocument/2006/relationships/customXml" Target="../customXml/item5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800100" y="492760"/>
            <a:ext cx="7543800" cy="1419225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51735" y="2229485"/>
            <a:ext cx="423989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289750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3430270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3904615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3789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491172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5645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51100" y="1033780"/>
            <a:ext cx="423989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27220" y="1828800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55700" y="2615565"/>
            <a:ext cx="6577965" cy="187706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366395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279525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459865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8770" y="492760"/>
            <a:ext cx="8505825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611505" y="1572260"/>
            <a:ext cx="7920990" cy="43357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615315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528445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328295" y="1708785"/>
            <a:ext cx="8487410" cy="4199255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8805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410845" y="1352550"/>
            <a:ext cx="8322310" cy="455549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85210" y="492760"/>
            <a:ext cx="19729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9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0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8F0D-413D-4DF9-9E28-22D784F92A66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AF8E-0476-4AAF-8139-C854BCAB2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0100" y="492760"/>
            <a:ext cx="7543800" cy="1419225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451735" y="2229485"/>
            <a:ext cx="423989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Jefferson County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289750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430270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3904615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3789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491172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a18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a18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a18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a18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a18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a18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a18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a18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a18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a18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2451100" y="1033780"/>
            <a:ext cx="423989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Jefferson County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220" y="1828800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1155700" y="2615565"/>
            <a:ext cx="6577965" cy="187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155 (93%)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159 (81%) of Grade 8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138 (77%)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97 (48%)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a18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a18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a18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a18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a18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a18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a18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a18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a18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a18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a18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a18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a18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a18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a18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a18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366395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/>
            </a:br>
            <a:r>
              <a:rPr lang="en-US" sz="1000" i="1" dirty="0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type="title" idx="3"/>
          </p:nvPr>
        </p:nvSpPr>
        <p:spPr>
          <a:xfrm>
            <a:off x="228600" y="1279525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a18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459865"/>
            <a:ext cx="8686800" cy="429768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a18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a18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a18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a18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a18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a18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x="8505825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Children's Hope Scale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a18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05" y="1572260"/>
            <a:ext cx="7920990" cy="433578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a18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a18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a18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a18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a18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615315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/>
            </a:br>
            <a:r>
              <a:rPr lang="en-US" sz="1200" i="1" dirty="0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type="title" idx="3"/>
          </p:nvPr>
        </p:nvSpPr>
        <p:spPr>
          <a:xfrm>
            <a:off x="228600" y="1528445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a18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8295" y="1708785"/>
            <a:ext cx="8487410" cy="4199255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a18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a18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x="8218805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a18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0845" y="1352550"/>
            <a:ext cx="8322310" cy="455549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a18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a18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a18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x="19729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a18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a18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a19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a19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a19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a19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a18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a18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a18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a18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Jefferson County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554BAF8E-0476-4AAF-8139-C854BCAB2EFE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33B61B9E07E0764485FE008A0B4375650003D2DB48C6A5134DB3232322F1276162" ma:contentTypeVersion="19" ma:contentTypeDescription="This content type is used when the document is a working document and is not a document with a retention." ma:contentTypeScope="" ma:versionID="a44eec42fc430c126c932b7f9951d6a5">
  <xsd:schema xmlns:xsd="http://www.w3.org/2001/XMLSchema" xmlns:xs="http://www.w3.org/2001/XMLSchema" xmlns:p="http://schemas.microsoft.com/office/2006/metadata/properties" xmlns:ns2="912d177a-6cc5-4f6e-87a1-a122c73ed428" targetNamespace="http://schemas.microsoft.com/office/2006/metadata/properties" ma:root="true" ma:fieldsID="f9d59b9e8eaf3c5529806cf30c77ba32" ns2:_="">
    <xsd:import namespace="912d177a-6cc5-4f6e-87a1-a122c73ed4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Record_x0020_Subject" minOccurs="0"/>
                <xsd:element ref="ns2:Record_x0020_Date" minOccurs="0"/>
                <xsd:element ref="ns2:le58c6d5b2dc4d80a2c168cfc9a76dbb" minOccurs="0"/>
                <xsd:element ref="ns2:TaxCatchAll" minOccurs="0"/>
                <xsd:element ref="ns2:TaxCatchAllLabel" minOccurs="0"/>
                <xsd:element ref="ns2:Retention_x0020_Category" minOccurs="0"/>
                <xsd:element ref="ns2:Retention_x0020_Sub_x0020_Category" minOccurs="0"/>
                <xsd:element ref="ns2:Record_x0020_Migration_x0020_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d177a-6cc5-4f6e-87a1-a122c73ed42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cord_x0020_Subject" ma:index="11" nillable="true" ma:displayName="Record Subject" ma:description="This column should be used to help sort and organize records.  The subject should be short and meaningful.  Like FMS or LIS." ma:internalName="Record_x0020_Subject">
      <xsd:simpleType>
        <xsd:restriction base="dms:Text">
          <xsd:maxLength value="255"/>
        </xsd:restriction>
      </xsd:simpleType>
    </xsd:element>
    <xsd:element name="Record_x0020_Date" ma:index="12" nillable="true" ma:displayName="Record Date" ma:format="DateOnly" ma:internalName="Record_x0020_Date">
      <xsd:simpleType>
        <xsd:restriction base="dms:DateTime"/>
      </xsd:simpleType>
    </xsd:element>
    <xsd:element name="le58c6d5b2dc4d80a2c168cfc9a76dbb" ma:index="13" nillable="true" ma:taxonomy="true" ma:internalName="le58c6d5b2dc4d80a2c168cfc9a76dbb" ma:taxonomyFieldName="Record_x0020_Owner" ma:displayName="Record Owner" ma:default="" ma:fieldId="{5e58c6d5-b2dc-4d80-a2c1-68cfc9a76dbb}" ma:sspId="7ee9c10e-dcc1-455e-8e12-d7b560db6aa6" ma:termSetId="7fbdd7bd-6c54-43de-84ac-0f91360cc4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ffb15129-1aa4-4d0a-a4b2-ed8cfa5f737c}" ma:internalName="TaxCatchAll" ma:showField="CatchAllData" ma:web="064564a8-51c4-4a4e-9a37-10c659fea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ffb15129-1aa4-4d0a-a4b2-ed8cfa5f737c}" ma:internalName="TaxCatchAllLabel" ma:readOnly="true" ma:showField="CatchAllDataLabel" ma:web="064564a8-51c4-4a4e-9a37-10c659fea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Category" ma:index="17" nillable="true" ma:displayName="Retention Category" ma:description="Organizational category as determined by the State of Washington." ma:hidden="true" ma:internalName="Retention_x0020_Category" ma:readOnly="false">
      <xsd:simpleType>
        <xsd:restriction base="dms:Text">
          <xsd:maxLength value="255"/>
        </xsd:restriction>
      </xsd:simpleType>
    </xsd:element>
    <xsd:element name="Retention_x0020_Sub_x0020_Category" ma:index="18" nillable="true" ma:displayName="Retention Sub Category" ma:description="Organizational  sub category as determined by the State of Washington." ma:hidden="true" ma:internalName="Retention_x0020_Sub_x0020_Category" ma:readOnly="false">
      <xsd:simpleType>
        <xsd:restriction base="dms:Text">
          <xsd:maxLength value="255"/>
        </xsd:restriction>
      </xsd:simpleType>
    </xsd:element>
    <xsd:element name="Record_x0020_Migration_x0020_Info" ma:index="19" nillable="true" ma:displayName="Record Migration Info" ma:description="This column will contain the original document path, original modified by, and Original modified for records that have been migrated from the file shares.  At some point it will become a hidden column as it will no longer be needed." ma:internalName="Record_x0020_Migration_x0020_Info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e9c10e-dcc1-455e-8e12-d7b560db6aa6" ContentTypeId="0x01010033B61B9E07E0764485FE008A0B437565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12d177a-6cc5-4f6e-87a1-a122c73ed428">HSDOCS-1732818870-135</_dlc_DocId>
    <_dlc_DocIdUrl xmlns="912d177a-6cc5-4f6e-87a1-a122c73ed428">
      <Url>http://ikitsap/hs/dc/aso/_layouts/15/DocIdRedir.aspx?ID=HSDOCS-1732818870-135</Url>
      <Description>HSDOCS-1732818870-135</Description>
    </_dlc_DocIdUrl>
    <Record_x0020_Subject xmlns="912d177a-6cc5-4f6e-87a1-a122c73ed428" xsi:nil="true"/>
    <Retention_x0020_Sub_x0020_Category xmlns="912d177a-6cc5-4f6e-87a1-a122c73ed428" xsi:nil="true"/>
    <TaxCatchAll xmlns="912d177a-6cc5-4f6e-87a1-a122c73ed428"/>
    <Record_x0020_Date xmlns="912d177a-6cc5-4f6e-87a1-a122c73ed428" xsi:nil="true"/>
    <Retention_x0020_Category xmlns="912d177a-6cc5-4f6e-87a1-a122c73ed428" xsi:nil="true"/>
    <Record_x0020_Migration_x0020_Info xmlns="912d177a-6cc5-4f6e-87a1-a122c73ed428" xsi:nil="true"/>
    <le58c6d5b2dc4d80a2c168cfc9a76dbb xmlns="912d177a-6cc5-4f6e-87a1-a122c73ed428">
      <Terms xmlns="http://schemas.microsoft.com/office/infopath/2007/PartnerControls"/>
    </le58c6d5b2dc4d80a2c168cfc9a76dbb>
  </documentManagement>
</p:properties>
</file>

<file path=customXml/itemProps1.xml><?xml version="1.0" encoding="utf-8"?>
<ds:datastoreItem xmlns:ds="http://schemas.openxmlformats.org/officeDocument/2006/customXml" ds:itemID="{EDBF522C-A005-452D-976B-B888D8C37CF1}"/>
</file>

<file path=customXml/itemProps2.xml><?xml version="1.0" encoding="utf-8"?>
<ds:datastoreItem xmlns:ds="http://schemas.openxmlformats.org/officeDocument/2006/customXml" ds:itemID="{C5A2A3C3-8762-4615-B23C-BB355B4D89D4}"/>
</file>

<file path=customXml/itemProps3.xml><?xml version="1.0" encoding="utf-8"?>
<ds:datastoreItem xmlns:ds="http://schemas.openxmlformats.org/officeDocument/2006/customXml" ds:itemID="{1B694609-C44E-47C4-BD8C-D68FC588B1F0}"/>
</file>

<file path=customXml/itemProps4.xml><?xml version="1.0" encoding="utf-8"?>
<ds:datastoreItem xmlns:ds="http://schemas.openxmlformats.org/officeDocument/2006/customXml" ds:itemID="{B99466FB-BAE7-42D6-BF53-F65A400211B9}"/>
</file>

<file path=customXml/itemProps5.xml><?xml version="1.0" encoding="utf-8"?>
<ds:datastoreItem xmlns:ds="http://schemas.openxmlformats.org/officeDocument/2006/customXml" ds:itemID="{5F63CE9F-72E8-4719-A46B-B1D85FA5DC4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Custom</PresentationFormat>
  <Paragraphs>285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Helvetica</vt:lpstr>
      <vt:lpstr>Times New Roman Uni</vt:lpstr>
      <vt:lpstr>ODS Light</vt:lpstr>
      <vt:lpstr>PowerPoint Presentation</vt:lpstr>
      <vt:lpstr>PowerPoint Presentation</vt:lpstr>
      <vt:lpstr>Current Cigarette Smoking</vt:lpstr>
      <vt:lpstr>Current E-Cigarette Smoking or Vaping</vt:lpstr>
      <vt:lpstr>PowerPoint Presentation</vt:lpstr>
      <vt:lpstr>Lifetime Alcohol Use</vt:lpstr>
      <vt:lpstr>Current Alcohol Use</vt:lpstr>
      <vt:lpstr>Current Binge Drinking</vt:lpstr>
      <vt:lpstr>PowerPoint Presentation</vt:lpstr>
      <vt:lpstr>Lifetime Marijuana Use</vt:lpstr>
      <vt:lpstr>Current Marijuana Use</vt:lpstr>
      <vt:lpstr>Current Illegal Drug Use</vt:lpstr>
      <vt:lpstr>Current Prescription Drug Use</vt:lpstr>
      <vt:lpstr>Current Over-the-Counter Drug Use</vt:lpstr>
      <vt:lpstr>Alcohol Drinking while Using Marijuana</vt:lpstr>
      <vt:lpstr>Substance Use at School</vt:lpstr>
      <vt:lpstr>Tobacco Use on School Property</vt:lpstr>
      <vt:lpstr>E-Cigarette Use on School Property</vt:lpstr>
      <vt:lpstr>Alcohol Use on School Property</vt:lpstr>
      <vt:lpstr>Marijuana Use on School Property</vt:lpstr>
      <vt:lpstr>Riding with a Drinking Driver</vt:lpstr>
      <vt:lpstr>Riding With a Recent Marijuana User</vt:lpstr>
      <vt:lpstr>Perception of Neighborhood Norms - Alcohol</vt:lpstr>
      <vt:lpstr>Perception of Neighborhood Norms - Smoking</vt:lpstr>
      <vt:lpstr>Perception of Neighborhood Norms - Marijuana</vt:lpstr>
      <vt:lpstr>Perceived Availability of Alcohol</vt:lpstr>
      <vt:lpstr>Perceived Availability of Cigarettes</vt:lpstr>
      <vt:lpstr>Perceived Availability of Marijuana</vt:lpstr>
      <vt:lpstr>Perceived Risk of Regular Alcohol Use</vt:lpstr>
      <vt:lpstr>Perceived Risk of Regular Cigarette Smoking</vt:lpstr>
      <vt:lpstr>Perceived Risk of E-Cigarette Smoking or Vaping</vt:lpstr>
      <vt:lpstr>Perceived Risk of Regular Marijuana Use</vt:lpstr>
      <vt:lpstr>Enjoyment of School</vt:lpstr>
      <vt:lpstr>Skipping School</vt:lpstr>
      <vt:lpstr>Bullying</vt:lpstr>
      <vt:lpstr>School Tries to Stop Bullying</vt:lpstr>
      <vt:lpstr>Students Know How to Report Bullying</vt:lpstr>
      <vt:lpstr>Feeling Safe at School</vt:lpstr>
      <vt:lpstr>Opportunities for School Involvement</vt:lpstr>
      <vt:lpstr>Physical Fighting</vt:lpstr>
      <vt:lpstr>PowerPoint Presentation</vt:lpstr>
      <vt:lpstr>Gang Membership</vt:lpstr>
      <vt:lpstr>Walking/Biking To or From School</vt:lpstr>
      <vt:lpstr>Eating Breakfast</vt:lpstr>
      <vt:lpstr>Sleep on a School Night</vt:lpstr>
      <vt:lpstr>Excessive Sugar Sweetened Beverages Consumption</vt:lpstr>
      <vt:lpstr>Excessive Television/Video Game Use</vt:lpstr>
      <vt:lpstr>60 Minutes of Physical Activity per Day</vt:lpstr>
      <vt:lpstr>Obesity</vt:lpstr>
      <vt:lpstr>Current Asthma</vt:lpstr>
      <vt:lpstr>Lifetime Sex</vt:lpstr>
      <vt:lpstr>PowerPoint Presentation</vt:lpstr>
      <vt:lpstr>PowerPoint Presentation</vt:lpstr>
      <vt:lpstr>Lifetime Sexual Abuse</vt:lpstr>
      <vt:lpstr>Access to Dental Care</vt:lpstr>
      <vt:lpstr>Depression</vt:lpstr>
      <vt:lpstr>Contemplation of Suicide</vt:lpstr>
      <vt:lpstr>Someone in Community to Talk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Colleen Bradley</cp:lastModifiedBy>
  <cp:revision>1</cp:revision>
  <dcterms:created xsi:type="dcterms:W3CDTF">2019-03-18T00:44:56Z</dcterms:created>
  <dcterms:modified xsi:type="dcterms:W3CDTF">2019-05-15T16:48:36Z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/>
  </property>
  <property fmtid="{D5CDD505-2E9C-101B-9397-08002B2CF9AE}" pid="3" name="ContentTypeId">
    <vt:lpwstr>0x01010033B61B9E07E0764485FE008A0B4375650003D2DB48C6A5134DB3232322F1276162</vt:lpwstr>
  </property>
  <property fmtid="{D5CDD505-2E9C-101B-9397-08002B2CF9AE}" pid="4" name="ItemRetentionFormula">
    <vt:lpwstr/>
  </property>
  <property fmtid="{D5CDD505-2E9C-101B-9397-08002B2CF9AE}" pid="5" name="_dlc_DocIdItemGuid">
    <vt:lpwstr>63a01bbc-0de1-4797-ba8c-97a2a02a2455</vt:lpwstr>
  </property>
</Properties>
</file>